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3" d="100"/>
          <a:sy n="43" d="100"/>
        </p:scale>
        <p:origin x="24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Studies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Review Number 10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8301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464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Directions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2124636"/>
            <a:ext cx="8834718" cy="38697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In your notebooks, </a:t>
            </a:r>
          </a:p>
          <a:p>
            <a:r>
              <a:rPr lang="en-US" sz="4000" dirty="0">
                <a:solidFill>
                  <a:schemeClr val="accent1"/>
                </a:solidFill>
              </a:rPr>
              <a:t> </a:t>
            </a:r>
            <a:r>
              <a:rPr lang="en-US" sz="4000" dirty="0" smtClean="0">
                <a:solidFill>
                  <a:schemeClr val="accent1"/>
                </a:solidFill>
              </a:rPr>
              <a:t>       number from 1 </a:t>
            </a:r>
            <a:r>
              <a:rPr lang="en-US" sz="4000" smtClean="0">
                <a:solidFill>
                  <a:schemeClr val="accent1"/>
                </a:solidFill>
              </a:rPr>
              <a:t>to 5</a:t>
            </a:r>
            <a:endParaRPr lang="en-US" sz="4000" dirty="0" smtClean="0"/>
          </a:p>
          <a:p>
            <a:endParaRPr lang="en-US" sz="2800" dirty="0" smtClean="0"/>
          </a:p>
          <a:p>
            <a:endParaRPr lang="en-US" sz="2800" dirty="0"/>
          </a:p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Write the best answer beside the number.</a:t>
            </a:r>
          </a:p>
        </p:txBody>
      </p:sp>
    </p:spTree>
    <p:extLst>
      <p:ext uri="{BB962C8B-B14F-4D97-AF65-F5344CB8AC3E}">
        <p14:creationId xmlns:p14="http://schemas.microsoft.com/office/powerpoint/2010/main" val="3167075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anad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4" y="658905"/>
            <a:ext cx="7189413" cy="541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9624" y="1210235"/>
            <a:ext cx="33617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 Name the province.</a:t>
            </a:r>
            <a:endParaRPr lang="en-US" sz="4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455894" y="4477871"/>
            <a:ext cx="2877671" cy="1744702"/>
          </a:xfrm>
          <a:prstGeom prst="straightConnector1">
            <a:avLst/>
          </a:prstGeom>
          <a:ln w="2127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607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anad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4" y="658905"/>
            <a:ext cx="7189413" cy="541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9624" y="1210235"/>
            <a:ext cx="33617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en-US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Name the province.</a:t>
            </a:r>
            <a:endParaRPr lang="en-US" sz="4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031984" y="4621947"/>
            <a:ext cx="2877671" cy="1744702"/>
          </a:xfrm>
          <a:prstGeom prst="straightConnector1">
            <a:avLst/>
          </a:prstGeom>
          <a:ln w="2127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744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anad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4" y="658905"/>
            <a:ext cx="7189413" cy="541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9624" y="1210235"/>
            <a:ext cx="33617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</a:t>
            </a:r>
            <a:r>
              <a:rPr lang="en-US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Name the province.</a:t>
            </a:r>
            <a:endParaRPr lang="en-US" sz="4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857803" y="4811059"/>
            <a:ext cx="2877671" cy="1744702"/>
          </a:xfrm>
          <a:prstGeom prst="straightConnector1">
            <a:avLst/>
          </a:prstGeom>
          <a:ln w="2127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317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anad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4" y="658905"/>
            <a:ext cx="7189413" cy="541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9624" y="1210235"/>
            <a:ext cx="33617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4</a:t>
            </a:r>
            <a:r>
              <a:rPr lang="en-US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Name the province.</a:t>
            </a:r>
            <a:endParaRPr lang="en-US" sz="4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272520" y="4666344"/>
            <a:ext cx="2877671" cy="1744702"/>
          </a:xfrm>
          <a:prstGeom prst="straightConnector1">
            <a:avLst/>
          </a:prstGeom>
          <a:ln w="2127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773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anad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4" y="658905"/>
            <a:ext cx="7189413" cy="541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9624" y="1210235"/>
            <a:ext cx="33617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5. Name the province.</a:t>
            </a:r>
            <a:endParaRPr lang="en-US" sz="4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9251576" y="4993340"/>
            <a:ext cx="509281" cy="1219200"/>
          </a:xfrm>
          <a:prstGeom prst="straightConnector1">
            <a:avLst/>
          </a:prstGeom>
          <a:ln w="2127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288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7395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Culture</a:t>
            </a:r>
            <a:endParaRPr lang="en-US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86753" y="1425388"/>
            <a:ext cx="8834718" cy="456901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Saskatchewan (SK)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Manitoba (MB)</a:t>
            </a:r>
            <a:endParaRPr lang="en-US" sz="3200" dirty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Ontario (ON)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Quebec (QC)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</a:rPr>
              <a:t>New Brunswick (NB)</a:t>
            </a:r>
          </a:p>
          <a:p>
            <a:endParaRPr lang="en-US" sz="3200" dirty="0" smtClean="0">
              <a:solidFill>
                <a:srgbClr val="C00000"/>
              </a:solidFill>
            </a:endParaRPr>
          </a:p>
          <a:p>
            <a:endParaRPr lang="en-US" sz="3200" dirty="0" smtClean="0">
              <a:solidFill>
                <a:srgbClr val="C00000"/>
              </a:solidFill>
            </a:endParaRPr>
          </a:p>
          <a:p>
            <a:pPr marL="514350" indent="-514350">
              <a:buAutoNum type="arabicPeriod" startAt="5"/>
            </a:pPr>
            <a:endParaRPr lang="en-US" sz="3200" dirty="0">
              <a:solidFill>
                <a:srgbClr val="C00000"/>
              </a:solidFill>
            </a:endParaRPr>
          </a:p>
          <a:p>
            <a:endParaRPr lang="en-US" sz="3200" dirty="0" smtClean="0">
              <a:solidFill>
                <a:srgbClr val="C00000"/>
              </a:solidFill>
            </a:endParaRPr>
          </a:p>
          <a:p>
            <a:endParaRPr lang="en-US" sz="3200" u="sng" dirty="0" smtClean="0">
              <a:solidFill>
                <a:srgbClr val="C00000"/>
              </a:solidFill>
            </a:endParaRPr>
          </a:p>
          <a:p>
            <a:endParaRPr lang="en-US" sz="3200" u="sng" dirty="0">
              <a:solidFill>
                <a:srgbClr val="C00000"/>
              </a:solidFill>
            </a:endParaRPr>
          </a:p>
          <a:p>
            <a:endParaRPr lang="en-US" sz="3200" u="sng" dirty="0" smtClean="0">
              <a:solidFill>
                <a:srgbClr val="C00000"/>
              </a:solidFill>
            </a:endParaRPr>
          </a:p>
          <a:p>
            <a:endParaRPr lang="en-US" sz="3200" u="sng" dirty="0">
              <a:solidFill>
                <a:srgbClr val="C00000"/>
              </a:solidFill>
            </a:endParaRPr>
          </a:p>
          <a:p>
            <a:endParaRPr lang="en-US" sz="3200" u="sng" dirty="0" smtClean="0">
              <a:solidFill>
                <a:srgbClr val="C00000"/>
              </a:solidFill>
            </a:endParaRPr>
          </a:p>
          <a:p>
            <a:endParaRPr lang="en-US" sz="3200" u="sng" dirty="0">
              <a:solidFill>
                <a:srgbClr val="C00000"/>
              </a:solidFill>
            </a:endParaRPr>
          </a:p>
          <a:p>
            <a:endParaRPr lang="en-US" sz="3200" u="sng" dirty="0">
              <a:solidFill>
                <a:srgbClr val="C00000"/>
              </a:solidFill>
            </a:endParaRPr>
          </a:p>
          <a:p>
            <a:pPr algn="ctr"/>
            <a:endParaRPr lang="en-US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60017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110</TotalTime>
  <Words>77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Slice</vt:lpstr>
      <vt:lpstr>Social Studies 6</vt:lpstr>
      <vt:lpstr>Directions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Culture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45</cp:revision>
  <dcterms:created xsi:type="dcterms:W3CDTF">2017-09-19T19:58:30Z</dcterms:created>
  <dcterms:modified xsi:type="dcterms:W3CDTF">2017-10-15T20:47:43Z</dcterms:modified>
</cp:coreProperties>
</file>